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00" autoAdjust="0"/>
    <p:restoredTop sz="95161" autoAdjust="0"/>
  </p:normalViewPr>
  <p:slideViewPr>
    <p:cSldViewPr snapToGrid="0">
      <p:cViewPr varScale="1">
        <p:scale>
          <a:sx n="69" d="100"/>
          <a:sy n="69" d="100"/>
        </p:scale>
        <p:origin x="-78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7866B2-D7B3-4198-BFA2-7AADA1032F5D}" type="datetimeFigureOut">
              <a:rPr lang="en-US" smtClean="0"/>
              <a:pPr/>
              <a:t>10/4/2021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IEEE ISPCC 2k21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BA8F1-A252-41E8-AD31-859EFC95DD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EE3C3-46EB-4DDB-8656-CE1BB5718E48}" type="datetimeFigureOut">
              <a:rPr lang="en-US" smtClean="0"/>
              <a:pPr/>
              <a:t>10/4/2021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IEEE ISPCC 2k21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EFE918-78BA-482C-B8A6-7C3E58C9CC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430223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FE918-78BA-482C-B8A6-7C3E58C9CCF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ISPCC 2k21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FE918-78BA-482C-B8A6-7C3E58C9CCF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ISPCC 2k21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0F3EE1C-444D-4B4B-9154-63833AA1DC1B}" type="datetime1">
              <a:rPr lang="en-US" smtClean="0"/>
              <a:pPr/>
              <a:t>10/4/2021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IEEE ISPCC 2k21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C8349F-6215-42DC-8F74-6FD2EB89B57D}" type="datetime1">
              <a:rPr lang="en-US" smtClean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IEEE ISPCC 2k21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CE301-8B4F-4C39-9F15-432423E30CD9}" type="datetime1">
              <a:rPr lang="en-US" smtClean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IEEE ISPCC 2k21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FEAC27-74A4-47AB-A517-0ACF9E841A54}" type="datetime1">
              <a:rPr lang="en-US" smtClean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IEEE ISPCC 2k21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05DD12-0176-4440-BE9D-00DA8E549B37}" type="datetime1">
              <a:rPr lang="en-US" smtClean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IEEE ISPCC 2k21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2DC817-CBD1-44F4-A3EA-B30AEFDBEC28}" type="datetime1">
              <a:rPr lang="en-US" smtClean="0"/>
              <a:pPr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IEEE ISPCC 2k21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80E07D-BE4B-42A0-9639-F9E517D20D25}" type="datetime1">
              <a:rPr lang="en-US" smtClean="0"/>
              <a:pPr/>
              <a:t>10/4/2021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IEEE ISPCC 2k21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80B5D0-5DA0-4B99-B051-EC2E387771AD}" type="datetime1">
              <a:rPr lang="en-US" smtClean="0"/>
              <a:pPr/>
              <a:t>10/4/2021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IEEE ISPCC 2k21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28CDAA-7D51-480B-BD99-25901048F740}" type="datetime1">
              <a:rPr lang="en-US" smtClean="0"/>
              <a:pPr/>
              <a:t>10/4/2021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IEEE ISPCC 2k21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B09496A2-CF39-4E77-BEDA-D907C12486E0}" type="datetime1">
              <a:rPr lang="en-US" smtClean="0"/>
              <a:pPr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IEEE ISPCC 2k21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059BC1-5D7D-4A6B-A638-FA681BDB0295}" type="datetime1">
              <a:rPr lang="en-US" smtClean="0"/>
              <a:pPr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IEEE ISPCC 2k21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656E616-084B-4EDE-985B-C7CBD9C1B826}" type="datetime1">
              <a:rPr lang="en-US" smtClean="0"/>
              <a:pPr/>
              <a:t>10/4/2021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IEEE ISPCC 2k21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FE5BC3-CFC1-47CA-B236-038BD5699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1291" y="302668"/>
            <a:ext cx="10544454" cy="973493"/>
          </a:xfrm>
        </p:spPr>
        <p:txBody>
          <a:bodyPr>
            <a:noAutofit/>
          </a:bodyPr>
          <a:lstStyle/>
          <a:p>
            <a:r>
              <a:rPr lang="en-US" sz="6600" b="1" dirty="0" smtClean="0">
                <a:solidFill>
                  <a:srgbClr val="0070C0"/>
                </a:solidFill>
                <a:latin typeface="+mn-lt"/>
              </a:rPr>
              <a:t>     IEEE ISPCC 2k21</a:t>
            </a:r>
            <a:endParaRPr lang="en-US" sz="66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5AFDBE7-59F2-491E-AA12-EA8AAF9C84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384108"/>
            <a:ext cx="12192000" cy="1400656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 smtClean="0">
                <a:solidFill>
                  <a:schemeClr val="accent3">
                    <a:lumMod val="75000"/>
                  </a:schemeClr>
                </a:solidFill>
              </a:rPr>
              <a:t>6</a:t>
            </a:r>
            <a:r>
              <a:rPr lang="en-US" sz="9600" baseline="30000" dirty="0" smtClean="0">
                <a:solidFill>
                  <a:schemeClr val="accent3">
                    <a:lumMod val="75000"/>
                  </a:schemeClr>
                </a:solidFill>
              </a:rPr>
              <a:t>th</a:t>
            </a:r>
            <a:r>
              <a:rPr lang="en-US" sz="9600" dirty="0" smtClean="0">
                <a:solidFill>
                  <a:schemeClr val="accent3">
                    <a:lumMod val="75000"/>
                  </a:schemeClr>
                </a:solidFill>
              </a:rPr>
              <a:t>  </a:t>
            </a:r>
            <a:r>
              <a:rPr lang="en-US" sz="9600" dirty="0">
                <a:solidFill>
                  <a:schemeClr val="accent3">
                    <a:lumMod val="75000"/>
                  </a:schemeClr>
                </a:solidFill>
              </a:rPr>
              <a:t>IEEE International Conference on </a:t>
            </a:r>
            <a:r>
              <a:rPr lang="en-US" sz="9600" dirty="0" smtClean="0">
                <a:solidFill>
                  <a:schemeClr val="accent3">
                    <a:lumMod val="75000"/>
                  </a:schemeClr>
                </a:solidFill>
              </a:rPr>
              <a:t>Signal Processing, Computing and Control</a:t>
            </a:r>
            <a:endParaRPr lang="en-US" sz="9600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sz="3100" dirty="0" smtClean="0">
              <a:solidFill>
                <a:srgbClr val="00B0F0"/>
              </a:solidFill>
              <a:latin typeface="Arial Black" panose="020B0A04020102020204" pitchFamily="34" charset="0"/>
            </a:endParaRPr>
          </a:p>
          <a:p>
            <a:endParaRPr lang="en-US" sz="3100" dirty="0" smtClean="0">
              <a:solidFill>
                <a:srgbClr val="00B0F0"/>
              </a:solidFill>
              <a:latin typeface="Arial Black" panose="020B0A04020102020204" pitchFamily="34" charset="0"/>
            </a:endParaRPr>
          </a:p>
          <a:p>
            <a:r>
              <a:rPr lang="en-US" sz="8000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October 07-09, 2021</a:t>
            </a:r>
            <a:endParaRPr lang="en-US" sz="8000" dirty="0">
              <a:solidFill>
                <a:srgbClr val="00B0F0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xmlns="" id="{352828A8-CD6C-44FF-95D1-4AA382E8C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B368461-97E0-48EF-A106-CF0C5F20AE87}"/>
              </a:ext>
            </a:extLst>
          </p:cNvPr>
          <p:cNvSpPr txBox="1"/>
          <p:nvPr/>
        </p:nvSpPr>
        <p:spPr>
          <a:xfrm>
            <a:off x="185529" y="3943351"/>
            <a:ext cx="120064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Paper Title : </a:t>
            </a:r>
            <a:endParaRPr lang="en-US" sz="2400" dirty="0"/>
          </a:p>
          <a:p>
            <a:r>
              <a:rPr lang="en-US" sz="2400" dirty="0" smtClean="0"/>
              <a:t>Paper </a:t>
            </a:r>
            <a:r>
              <a:rPr lang="en-US" sz="2400" dirty="0"/>
              <a:t>ID </a:t>
            </a:r>
            <a:r>
              <a:rPr lang="en-US" sz="3200" dirty="0" smtClean="0"/>
              <a:t>: </a:t>
            </a:r>
          </a:p>
        </p:txBody>
      </p:sp>
      <p:pic>
        <p:nvPicPr>
          <p:cNvPr id="18438" name="Picture 6" descr="logo_stbm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8" y="2757488"/>
            <a:ext cx="1095375" cy="895350"/>
          </a:xfrm>
          <a:prstGeom prst="rect">
            <a:avLst/>
          </a:prstGeom>
          <a:noFill/>
        </p:spPr>
      </p:pic>
      <p:pic>
        <p:nvPicPr>
          <p:cNvPr id="18437" name="Picture 5" descr="JAYPEE UNIVERSITY OF INFORMATION TECHNOLOG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28863" y="2767014"/>
            <a:ext cx="742950" cy="914400"/>
          </a:xfrm>
          <a:prstGeom prst="rect">
            <a:avLst/>
          </a:prstGeom>
          <a:noFill/>
        </p:spPr>
      </p:pic>
      <p:pic>
        <p:nvPicPr>
          <p:cNvPr id="18436" name="Picture 4" descr="https://lh6.googleusercontent.com/62827IAjmy0ch_tprukV-13WwmcQYj4aanZUxfpjQeor1Y0yG_nEQ0FCSfpQzUicmPpFCEfP70FWpohnJyu7eYACEHztWXJXdLcABSdX6tAywYomS3jcTJAvaAvzJlqMJpaFy7ZqWUX_zA=s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14799" y="2809874"/>
            <a:ext cx="866775" cy="866775"/>
          </a:xfrm>
          <a:prstGeom prst="rect">
            <a:avLst/>
          </a:prstGeom>
          <a:noFill/>
        </p:spPr>
      </p:pic>
      <p:pic>
        <p:nvPicPr>
          <p:cNvPr id="18435" name="Picture 4" descr="http://t1.gstatic.com/images?q=tbn:ANd9GcTf5v_XbrNFFWYD_KttLvaNUdjEngA5eBVQRvlfSqVOf4v-TkLwqQ"/>
          <p:cNvPicPr>
            <a:picLocks noChangeAspect="1" noChangeArrowheads="1"/>
          </p:cNvPicPr>
          <p:nvPr/>
        </p:nvPicPr>
        <p:blipFill>
          <a:blip r:embed="rId6">
            <a:lum bright="20000"/>
          </a:blip>
          <a:srcRect r="3395"/>
          <a:stretch>
            <a:fillRect/>
          </a:stretch>
        </p:blipFill>
        <p:spPr bwMode="auto">
          <a:xfrm>
            <a:off x="6015037" y="2919413"/>
            <a:ext cx="1304925" cy="628650"/>
          </a:xfrm>
          <a:prstGeom prst="rect">
            <a:avLst/>
          </a:prstGeom>
          <a:noFill/>
        </p:spPr>
      </p:pic>
      <p:pic>
        <p:nvPicPr>
          <p:cNvPr id="18434" name="Picture 1" descr="http://www.juit.ac.in/ispcc_2017/img/delhi-section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358189" y="2976563"/>
            <a:ext cx="1257300" cy="676275"/>
          </a:xfrm>
          <a:prstGeom prst="rect">
            <a:avLst/>
          </a:prstGeom>
          <a:noFill/>
        </p:spPr>
      </p:pic>
      <p:pic>
        <p:nvPicPr>
          <p:cNvPr id="18433" name="Picture 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0558463" y="2995613"/>
            <a:ext cx="1409700" cy="676275"/>
          </a:xfrm>
          <a:prstGeom prst="rect">
            <a:avLst/>
          </a:prstGeom>
          <a:noFill/>
        </p:spPr>
      </p:pic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13525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0" y="22669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6486525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36480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8654" y="5638800"/>
            <a:ext cx="6192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Name of Session: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Date &amp; Time of Presentation : </a:t>
            </a:r>
          </a:p>
        </p:txBody>
      </p:sp>
      <p:pic>
        <p:nvPicPr>
          <p:cNvPr id="19" name="Picture 18" descr="http://www.juit.ac.in/ispcc_2017/img/headerwithpic.jpg"/>
          <p:cNvPicPr/>
          <p:nvPr/>
        </p:nvPicPr>
        <p:blipFill>
          <a:blip r:embed="rId9"/>
          <a:srcRect l="75938" b="-4950"/>
          <a:stretch>
            <a:fillRect/>
          </a:stretch>
        </p:blipFill>
        <p:spPr bwMode="auto">
          <a:xfrm>
            <a:off x="207819" y="0"/>
            <a:ext cx="2287038" cy="119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180113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ISPCC 2k21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9BB13D-AA56-4578-9752-DB34863DA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A4AA1C0-B20C-479A-8C3C-5769AF919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62784E-4F6B-47EA-893B-137482038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ISPCC 2k21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5676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258844-AB7E-4CA8-8409-800012B06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905D1D-AFF9-4067-B814-37A5D06F0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B292EB-9D85-4071-BE04-0276E3BD6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ISPCC 2k21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48370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787170-6751-4EE1-9CC7-F140CE415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DFEC11E-77AE-4672-80F2-4D9D4F321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F505DF-E9D1-4FCE-BC46-CC7E5E918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ISPCC 2k21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51345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16AA16-F248-4DBE-AB2D-BBBDC22C9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BBF739-3B0A-4EC6-9323-06BDB5489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13DCA5-2B27-4094-8733-FB98C9A4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ISPCC 2k21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5642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6ACD0B-446D-4FEC-8D00-C922307BB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599853-EB5A-4896-AC1B-A4FD3F4BD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2D0EC8-9E9B-4100-9118-A4259BD71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ISPCC 2k21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66211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ISPCC 2k21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ISPCC 2k21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ISPCC 2k21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</TotalTime>
  <Words>80</Words>
  <Application>Microsoft Office PowerPoint</Application>
  <PresentationFormat>Custom</PresentationFormat>
  <Paragraphs>35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     IEEE ISPCC 2k21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IAS GUCON 2021</dc:title>
  <dc:creator>dell</dc:creator>
  <cp:lastModifiedBy>shruti.jain</cp:lastModifiedBy>
  <cp:revision>19</cp:revision>
  <dcterms:created xsi:type="dcterms:W3CDTF">2021-08-21T05:28:15Z</dcterms:created>
  <dcterms:modified xsi:type="dcterms:W3CDTF">2021-10-04T09:21:55Z</dcterms:modified>
</cp:coreProperties>
</file>