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56760-38ED-BE78-FA50-FA3FADAF0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2981CB-F679-FA8B-1FE5-A3C10818B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7AF0C-7F99-DACC-7041-C555EE149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3325BB-7984-6BBD-35ED-30496B1F5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BAC35-7EB1-6035-9075-9D9852BF0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6417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46A74-B803-EC85-4C0B-73032CD25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E45B5A-DB53-F47A-0347-37E6FEE01D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F7BC-ECA6-5265-B447-327866AE3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1AE2-8DA7-3A7E-E833-44D8A3B9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6B911-B52D-47F3-25D5-90697DC4E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44755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685635-ED43-F05D-D6A1-B0866FA280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E544E-541B-A34E-31EF-FD6F7D7EB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9C095B-0DB5-B281-5EBD-143E0ACD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F8D88-7D5A-BE01-9488-127412D2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7BF91-F334-1B97-8C93-8BEB53B7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418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3639F-27F1-2EB0-70C2-3849FE3DC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C8E3A-8165-BCB7-97F1-2242FBF6E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44CC7-72A2-0A27-2867-124E1CC9D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D524B-88FF-343D-2115-17E9BBC81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AB3732-B36E-0582-E006-72F207B5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83640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8F2EA-2044-896D-3619-21FB2B359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0845B-EC84-3CA2-CB63-698FEE02B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24C482-C877-0A56-9974-386285045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AC175-FC23-E184-C7BF-F1645C6A3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C672B-6754-5756-6ED0-2AB87303A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0903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A7EC3-A8AA-E45C-2718-93F624055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E35AE-C908-2DC7-5774-BA0B455FD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02A34-48C6-00C4-1E46-4786EDB5B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DF9743-0A94-32CB-15FF-264706C8B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696F6C-8401-9A9F-38FF-765F4B5C2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37A7A-DFBF-FE16-AEB3-E7EDA1058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409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97368-F78C-F9FD-7EAA-33861A70D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3FA7F-66CE-AD8A-3489-AE1717B02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5B52F-A5AD-B483-4DC0-9228AF25C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CFC5C2-F971-0D72-C028-A9C7CA84D2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E05A73-05CA-9DB3-7769-24FF08B7F6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188BF1-A8B9-D310-8276-D1C7B2BD5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0117E0-1891-2225-43F7-5A9228AD8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68D58B-88C5-BAF8-D1EB-E26565A2D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38355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08ECA-A941-2A2F-9B74-12E5386D6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1A6B8-A78D-1395-1AFA-B81537650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9B8DA-3283-039E-FCBB-B34CE5A98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F16898-9F55-126F-AC98-1D1BF193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600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FFCDB2-948B-3162-0F70-46296469B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57630-2060-A276-B875-56F5F32AA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D2851-8123-8ECF-3D97-006E6D752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8770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13890-2DFC-DD10-72B7-3C547DB32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7A165-5CD4-0325-750D-ED3CC1F4B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06604-DD17-F387-9913-2468A991C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65FB28-1AF4-8DED-B492-F56A0A248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4AEB73-4544-3BF1-B80A-ED9A07627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F594C3-CBB5-5C50-7E3B-E75BA5C3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7230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5E687-4780-5FE8-3A34-27339041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138E3C-7025-60D5-4A80-92E93F5BCD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C855BA-35BF-84AC-8F7A-8689E3182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52667F-C264-E8BF-FDA4-A6B86A74B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028CE-D2FE-9404-4688-D9896C02A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20D493-34A8-2A77-7A93-1BA8E6F58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65030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58B71C-9233-3580-8126-C6D1D837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44DBB-C101-C92A-4681-1EE668DEB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019E1-2D8E-13B7-22A7-5B6275C81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6050F-BF98-44F9-9B0B-57DCA22B14CB}" type="datetimeFigureOut">
              <a:rPr lang="en-IN" smtClean="0"/>
              <a:t>08-07-2025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167ED-F1AB-702F-9035-99681544B4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100ABC-EBA6-A861-14B6-351CC34CA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4664D-B0C4-4736-B4A9-3D7CADBC12A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0247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F3009-5038-E374-7FE1-B55E870E5E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/>
              <a:t>Snapshots of BBA @JUIT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F2F65-7A98-6B9A-339C-F796A8B74E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4491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1BEE4-002E-DF0A-14AA-BFA92A22E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4000" dirty="0"/>
              <a:t>First batch students at their Internship Companies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F7DB84-A0A6-C323-CB6E-4A1A0DA43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49" y="1754157"/>
            <a:ext cx="2072782" cy="29821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F12C1-3E58-63A4-F3BC-0D9B18022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150" y="1742351"/>
            <a:ext cx="2139255" cy="2882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73120-B501-F963-1239-8BFFD0356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71" y="4894134"/>
            <a:ext cx="1888385" cy="989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1C247B-3C71-DEBB-A681-A11C05576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46" y="1690688"/>
            <a:ext cx="2072781" cy="3083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B542DE-8FF0-1910-098B-78346CB13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549" y="4821882"/>
            <a:ext cx="745666" cy="7456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9B77B4-BFCC-AC3C-405D-0B319F56E007}"/>
              </a:ext>
            </a:extLst>
          </p:cNvPr>
          <p:cNvSpPr txBox="1"/>
          <p:nvPr/>
        </p:nvSpPr>
        <p:spPr>
          <a:xfrm>
            <a:off x="2674544" y="4973392"/>
            <a:ext cx="2328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CA Kamal Yadav &amp; Co.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6B6B41-CD61-AE2D-F9D4-DBF75455B222}"/>
              </a:ext>
            </a:extLst>
          </p:cNvPr>
          <p:cNvSpPr txBox="1"/>
          <p:nvPr/>
        </p:nvSpPr>
        <p:spPr>
          <a:xfrm>
            <a:off x="8482933" y="4871549"/>
            <a:ext cx="131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err="1"/>
              <a:t>Cyberforge</a:t>
            </a:r>
            <a:r>
              <a:rPr lang="en-IN" dirty="0"/>
              <a:t> Academy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27BB4C7-5E30-60C8-7902-98DA198889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9" t="34074" r="27837" b="40000"/>
          <a:stretch/>
        </p:blipFill>
        <p:spPr>
          <a:xfrm>
            <a:off x="5132771" y="1742350"/>
            <a:ext cx="2150826" cy="28823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B76886-10CB-7EFB-45A0-58BF53C2D4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597" y="4624714"/>
            <a:ext cx="1888386" cy="12026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E1FFA-3980-AE62-CA5E-781F83B811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241" y="1809785"/>
            <a:ext cx="2255520" cy="2814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586227-41E7-D58D-7EA9-30F26ABDEAF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808" y="4749867"/>
            <a:ext cx="1888385" cy="120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29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F54E1C-DAAD-2C40-EE0A-6251A8ADF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" y="947737"/>
            <a:ext cx="11010900" cy="49625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747F12-A3FD-543C-28EC-34D292F9C45C}"/>
              </a:ext>
            </a:extLst>
          </p:cNvPr>
          <p:cNvSpPr txBox="1"/>
          <p:nvPr/>
        </p:nvSpPr>
        <p:spPr>
          <a:xfrm>
            <a:off x="924560" y="497840"/>
            <a:ext cx="1067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/>
              <a:t>‘23 </a:t>
            </a:r>
            <a:r>
              <a:rPr lang="en-IN" dirty="0"/>
              <a:t>Batch Student Kartikeya being felicitated by the Vice chancellor for scoring 9+ CGPA</a:t>
            </a:r>
          </a:p>
        </p:txBody>
      </p:sp>
    </p:spTree>
    <p:extLst>
      <p:ext uri="{BB962C8B-B14F-4D97-AF65-F5344CB8AC3E}">
        <p14:creationId xmlns:p14="http://schemas.microsoft.com/office/powerpoint/2010/main" val="1530771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6EEBD-C766-854B-CF2C-DCAB0FB94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37"/>
          <a:stretch/>
        </p:blipFill>
        <p:spPr>
          <a:xfrm>
            <a:off x="1635760" y="1239520"/>
            <a:ext cx="9144000" cy="5140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C3F5CD-16F9-48A4-0886-38DD3B46E8CE}"/>
              </a:ext>
            </a:extLst>
          </p:cNvPr>
          <p:cNvSpPr txBox="1"/>
          <p:nvPr/>
        </p:nvSpPr>
        <p:spPr>
          <a:xfrm>
            <a:off x="3383280" y="375920"/>
            <a:ext cx="618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Welcoming the ‘24 batch to JUIT</a:t>
            </a:r>
          </a:p>
        </p:txBody>
      </p:sp>
    </p:spTree>
    <p:extLst>
      <p:ext uri="{BB962C8B-B14F-4D97-AF65-F5344CB8AC3E}">
        <p14:creationId xmlns:p14="http://schemas.microsoft.com/office/powerpoint/2010/main" val="2746237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6B5B9-2212-9571-340B-B15386929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0"/>
          <a:stretch/>
        </p:blipFill>
        <p:spPr>
          <a:xfrm>
            <a:off x="1524000" y="0"/>
            <a:ext cx="9144000" cy="64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13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AD7EAA-87A6-1765-FEC9-E6F605CC2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0"/>
          <a:stretch/>
        </p:blipFill>
        <p:spPr>
          <a:xfrm>
            <a:off x="1524000" y="0"/>
            <a:ext cx="9144000" cy="647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66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68FC6237-8B48-D961-92BE-C8D10C7FA9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5138" y="190500"/>
            <a:ext cx="3641725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8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43</Words>
  <Application>Microsoft Office PowerPoint</Application>
  <PresentationFormat>Widescreen</PresentationFormat>
  <Paragraphs>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Snapshots of BBA @JUIT</vt:lpstr>
      <vt:lpstr>First batch students at their Internship Companies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ag ag</dc:creator>
  <cp:lastModifiedBy>ag ag</cp:lastModifiedBy>
  <cp:revision>4</cp:revision>
  <dcterms:created xsi:type="dcterms:W3CDTF">2025-07-06T18:46:24Z</dcterms:created>
  <dcterms:modified xsi:type="dcterms:W3CDTF">2025-07-08T08:00:13Z</dcterms:modified>
</cp:coreProperties>
</file>